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6" r:id="rId38"/>
    <p:sldId id="510" r:id="rId39"/>
    <p:sldId id="511" r:id="rId40"/>
    <p:sldId id="348" r:id="rId4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>
        <p:scale>
          <a:sx n="100" d="100"/>
          <a:sy n="100" d="100"/>
        </p:scale>
        <p:origin x="1852" y="5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Initial_Test_DATA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 action="ppaction://hlinkpres?slideindex=1&amp;slidetitle=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1 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2 – </a:t>
            </a:r>
            <a:r>
              <a:rPr lang="ko-KR" altLang="en-US" u="sng" dirty="0">
                <a:solidFill>
                  <a:srgbClr val="00B0F0"/>
                </a:solidFill>
              </a:rPr>
              <a:t>여행 게시물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81044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755576" y="1772817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3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813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0428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15844" y="30237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444208" y="59340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유효성</a:t>
            </a:r>
            <a:r>
              <a:rPr lang="en-US" altLang="ko-KR" dirty="0"/>
              <a:t>”</a:t>
            </a:r>
            <a:r>
              <a:rPr lang="ko-KR" altLang="en-US" dirty="0"/>
              <a:t>있는 게시물이란</a:t>
            </a:r>
            <a:r>
              <a:rPr lang="en-US" altLang="ko-KR" dirty="0"/>
              <a:t>? </a:t>
            </a:r>
            <a:r>
              <a:rPr lang="ko-KR" altLang="en-US" dirty="0"/>
              <a:t>개수 </a:t>
            </a:r>
            <a:r>
              <a:rPr lang="en-US" altLang="ko-KR" dirty="0"/>
              <a:t>, </a:t>
            </a:r>
            <a:r>
              <a:rPr lang="ko-KR" altLang="en-US" dirty="0"/>
              <a:t>인기 게시물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사람들이 좋아하는 게시물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여행 스타일에 맞는 게시물 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지속적으로 사람들이 피드백이 가능한 체계를 </a:t>
            </a:r>
            <a:r>
              <a:rPr lang="ko-KR" altLang="en-US" dirty="0" err="1"/>
              <a:t>구서하는것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 err="1"/>
              <a:t>좋아요를</a:t>
            </a:r>
            <a:r>
              <a:rPr lang="ko-KR" altLang="en-US" dirty="0"/>
              <a:t> 받지 못한 게시물도</a:t>
            </a:r>
            <a:r>
              <a:rPr lang="en-US" altLang="ko-KR" dirty="0"/>
              <a:t>, </a:t>
            </a:r>
            <a:r>
              <a:rPr lang="ko-KR" altLang="en-US" dirty="0"/>
              <a:t>사람들에게 고려될 수 있는 가능성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 r="3607" b="13524"/>
          <a:stretch/>
        </p:blipFill>
        <p:spPr>
          <a:xfrm>
            <a:off x="611560" y="2404771"/>
            <a:ext cx="79729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7044</TotalTime>
  <Words>3069</Words>
  <Application>Microsoft Office PowerPoint</Application>
  <PresentationFormat>화면 슬라이드 쇼(4:3)</PresentationFormat>
  <Paragraphs>513</Paragraphs>
  <Slides>40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Apple SD Gothic Neo</vt:lpstr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489</cp:revision>
  <cp:lastPrinted>2012-12-19T08:26:52Z</cp:lastPrinted>
  <dcterms:created xsi:type="dcterms:W3CDTF">2012-10-10T06:20:37Z</dcterms:created>
  <dcterms:modified xsi:type="dcterms:W3CDTF">2019-12-09T14:37:26Z</dcterms:modified>
</cp:coreProperties>
</file>